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2" r:id="rId1"/>
  </p:sldMasterIdLst>
  <p:notesMasterIdLst>
    <p:notesMasterId r:id="rId12"/>
  </p:notesMasterIdLst>
  <p:sldIdLst>
    <p:sldId id="367" r:id="rId2"/>
    <p:sldId id="380" r:id="rId3"/>
    <p:sldId id="390" r:id="rId4"/>
    <p:sldId id="391" r:id="rId5"/>
    <p:sldId id="392" r:id="rId6"/>
    <p:sldId id="393" r:id="rId7"/>
    <p:sldId id="394" r:id="rId8"/>
    <p:sldId id="395" r:id="rId9"/>
    <p:sldId id="396" r:id="rId10"/>
    <p:sldId id="3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4920" autoAdjust="0"/>
  </p:normalViewPr>
  <p:slideViewPr>
    <p:cSldViewPr snapToGrid="0">
      <p:cViewPr varScale="1">
        <p:scale>
          <a:sx n="71" d="100"/>
          <a:sy n="71" d="100"/>
        </p:scale>
        <p:origin x="73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K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99EEFD-37F5-408D-B850-E9D77F271A8E}" type="datetimeFigureOut">
              <a:rPr lang="en-KE" smtClean="0"/>
              <a:t>05/05/2025</a:t>
            </a:fld>
            <a:endParaRPr lang="en-K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K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K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1CAEA-F856-470D-8671-387E3CB89C71}" type="slidenum">
              <a:rPr lang="en-KE" smtClean="0"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1511285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1CAEA-F856-470D-8671-387E3CB89C71}" type="slidenum">
              <a:rPr lang="en-KE" smtClean="0"/>
              <a:t>1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3645910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798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5000">
        <p15:prstTrans prst="drape"/>
        <p:sndAc>
          <p:stSnd>
            <p:snd r:embed="rId1" name="xxx.wav"/>
          </p:stSnd>
        </p:sndAc>
      </p:transition>
    </mc:Choice>
    <mc:Fallback xmlns="">
      <p:transition spd="slow" advClick="0" advTm="5000">
        <p:fade/>
        <p:sndAc>
          <p:stSnd>
            <p:snd r:embed="rId3" name="xxx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7684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5000">
        <p15:prstTrans prst="drape"/>
        <p:sndAc>
          <p:stSnd>
            <p:snd r:embed="rId1" name="xxx.wav"/>
          </p:stSnd>
        </p:sndAc>
      </p:transition>
    </mc:Choice>
    <mc:Fallback xmlns="">
      <p:transition spd="slow" advClick="0" advTm="5000">
        <p:fade/>
        <p:sndAc>
          <p:stSnd>
            <p:snd r:embed="rId3" name="xxx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9054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5000">
        <p15:prstTrans prst="drape"/>
        <p:sndAc>
          <p:stSnd>
            <p:snd r:embed="rId1" name="xxx.wav"/>
          </p:stSnd>
        </p:sndAc>
      </p:transition>
    </mc:Choice>
    <mc:Fallback xmlns="">
      <p:transition spd="slow" advClick="0" advTm="5000">
        <p:fade/>
        <p:sndAc>
          <p:stSnd>
            <p:snd r:embed="rId3" name="xxx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5957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5000">
        <p15:prstTrans prst="drape"/>
        <p:sndAc>
          <p:stSnd>
            <p:snd r:embed="rId1" name="xxx.wav"/>
          </p:stSnd>
        </p:sndAc>
      </p:transition>
    </mc:Choice>
    <mc:Fallback xmlns="">
      <p:transition spd="slow" advClick="0" advTm="5000">
        <p:fade/>
        <p:sndAc>
          <p:stSnd>
            <p:snd r:embed="rId3" name="xxx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129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5000">
        <p15:prstTrans prst="drape"/>
        <p:sndAc>
          <p:stSnd>
            <p:snd r:embed="rId1" name="xxx.wav"/>
          </p:stSnd>
        </p:sndAc>
      </p:transition>
    </mc:Choice>
    <mc:Fallback xmlns="">
      <p:transition spd="slow" advClick="0" advTm="5000">
        <p:fade/>
        <p:sndAc>
          <p:stSnd>
            <p:snd r:embed="rId3" name="xxx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629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5000">
        <p15:prstTrans prst="drape"/>
        <p:sndAc>
          <p:stSnd>
            <p:snd r:embed="rId1" name="xxx.wav"/>
          </p:stSnd>
        </p:sndAc>
      </p:transition>
    </mc:Choice>
    <mc:Fallback xmlns="">
      <p:transition spd="slow" advClick="0" advTm="5000">
        <p:fade/>
        <p:sndAc>
          <p:stSnd>
            <p:snd r:embed="rId3" name="xxx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2104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5000">
        <p15:prstTrans prst="drape"/>
        <p:sndAc>
          <p:stSnd>
            <p:snd r:embed="rId1" name="xxx.wav"/>
          </p:stSnd>
        </p:sndAc>
      </p:transition>
    </mc:Choice>
    <mc:Fallback xmlns="">
      <p:transition spd="slow" advClick="0" advTm="5000">
        <p:fade/>
        <p:sndAc>
          <p:stSnd>
            <p:snd r:embed="rId3" name="xxx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1589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5000">
        <p15:prstTrans prst="drape"/>
        <p:sndAc>
          <p:stSnd>
            <p:snd r:embed="rId1" name="xxx.wav"/>
          </p:stSnd>
        </p:sndAc>
      </p:transition>
    </mc:Choice>
    <mc:Fallback xmlns="">
      <p:transition spd="slow" advClick="0" advTm="5000">
        <p:fade/>
        <p:sndAc>
          <p:stSnd>
            <p:snd r:embed="rId3" name="xxx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5025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5000">
        <p15:prstTrans prst="drape"/>
        <p:sndAc>
          <p:stSnd>
            <p:snd r:embed="rId1" name="xxx.wav"/>
          </p:stSnd>
        </p:sndAc>
      </p:transition>
    </mc:Choice>
    <mc:Fallback xmlns="">
      <p:transition spd="slow" advClick="0" advTm="5000">
        <p:fade/>
        <p:sndAc>
          <p:stSnd>
            <p:snd r:embed="rId3" name="xxx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4880" cy="6142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6176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5000">
        <p15:prstTrans prst="drape"/>
        <p:sndAc>
          <p:stSnd>
            <p:snd r:embed="rId1" name="xxx.wav"/>
          </p:stSnd>
        </p:sndAc>
      </p:transition>
    </mc:Choice>
    <mc:Fallback xmlns="">
      <p:transition spd="slow" advClick="0" advTm="5000">
        <p:fade/>
        <p:sndAc>
          <p:stSnd>
            <p:snd r:embed="rId3" name="xxx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4607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5000">
        <p15:prstTrans prst="drape"/>
        <p:sndAc>
          <p:stSnd>
            <p:snd r:embed="rId1" name="xxx.wav"/>
          </p:stSnd>
        </p:sndAc>
      </p:transition>
    </mc:Choice>
    <mc:Fallback xmlns="">
      <p:transition spd="slow" advClick="0" advTm="5000">
        <p:fade/>
        <p:sndAc>
          <p:stSnd>
            <p:snd r:embed="rId3" name="xxx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990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5000">
        <p15:prstTrans prst="drape"/>
        <p:sndAc>
          <p:stSnd>
            <p:snd r:embed="rId1" name="xxx.wav"/>
          </p:stSnd>
        </p:sndAc>
      </p:transition>
    </mc:Choice>
    <mc:Fallback xmlns="">
      <p:transition spd="slow" advClick="0" advTm="5000">
        <p:fade/>
        <p:sndAc>
          <p:stSnd>
            <p:snd r:embed="rId3" name="xxx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7496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5000">
        <p15:prstTrans prst="drape"/>
        <p:sndAc>
          <p:stSnd>
            <p:snd r:embed="rId1" name="xxx.wav"/>
          </p:stSnd>
        </p:sndAc>
      </p:transition>
    </mc:Choice>
    <mc:Fallback xmlns="">
      <p:transition spd="slow" advClick="0" advTm="5000">
        <p:fade/>
        <p:sndAc>
          <p:stSnd>
            <p:snd r:embed="rId3" name="xxx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GB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33420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710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5000">
        <p15:prstTrans prst="drape"/>
        <p:sndAc>
          <p:stSnd>
            <p:snd r:embed="rId15" name="xxx.wav"/>
          </p:stSnd>
        </p:sndAc>
      </p:transition>
    </mc:Choice>
    <mc:Fallback xmlns="">
      <p:transition spd="slow" advClick="0" advTm="5000">
        <p:fade/>
        <p:sndAc>
          <p:stSnd>
            <p:snd r:embed="rId16" name="xxx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ommons.wikimedia.org/wiki/User:OgreBot/Uploads_by_new_users/2021_March_06_06:00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2.jpeg"/><Relationship Id="rId7" Type="http://schemas.openxmlformats.org/officeDocument/2006/relationships/hyperlink" Target="https://commons.wikimedia.org/wiki/User:OgreBot/Uploads_by_new_users/2021_March_06_06:00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foto.wuestenigel.com/thank-yo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s://icon-library.com/icon/student-icon-16.html" TargetMode="Externa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s://icon-library.com/icon/student-icon-16.html" TargetMode="Externa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hyperlink" Target="https://icon-library.com/icon/student-icon-16.html" TargetMode="Externa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hyperlink" Target="https://icon-library.com/icon/student-icon-16.html" TargetMode="Externa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https://icon-library.com/icon/student-icon-16.html" TargetMode="Externa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s://icon-library.com/icon/student-icon-16.html" TargetMode="Externa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hyperlink" Target="https://icon-library.com/icon/student-icon-16.html" TargetMode="Externa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hyperlink" Target="https://icon-library.com/icon/student-icon-16.html" TargetMode="Externa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DF5D47-1C53-1868-BF32-8F8D2FE49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9412" y="3429000"/>
            <a:ext cx="7013191" cy="1280753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CUEA </a:t>
            </a:r>
            <a:r>
              <a:rPr lang="en-US" sz="4400" b="1" dirty="0">
                <a:solidFill>
                  <a:srgbClr val="00B050"/>
                </a:solidFill>
              </a:rPr>
              <a:t>UNIT REGISTRATION</a:t>
            </a:r>
            <a:br>
              <a:rPr lang="en-US" b="1" dirty="0">
                <a:solidFill>
                  <a:srgbClr val="00B05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chemeClr val="accent2"/>
                </a:solidFill>
              </a:rPr>
              <a:t>GUIDE</a:t>
            </a:r>
            <a:r>
              <a:rPr lang="en-US" b="1" dirty="0">
                <a:solidFill>
                  <a:srgbClr val="002060"/>
                </a:solidFill>
              </a:rPr>
              <a:t>!!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25A519-AACA-7610-3E12-6521E17C2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426283" y="1218079"/>
            <a:ext cx="1945463" cy="15138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79531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5000">
        <p15:prstTrans prst="drape"/>
        <p:sndAc>
          <p:stSnd>
            <p:snd r:embed="rId3" name="xxx.wav"/>
          </p:stSnd>
        </p:sndAc>
      </p:transition>
    </mc:Choice>
    <mc:Fallback xmlns="">
      <p:transition spd="slow" advClick="0" advTm="5000">
        <p:fade/>
        <p:sndAc>
          <p:stSnd>
            <p:snd r:embed="rId7" name="xx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CustomShape 8"/>
          <p:cNvSpPr/>
          <p:nvPr/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45E14-E69D-48DB-80CF-6631478D4893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00D651-9A46-9BFC-79CD-E2777D2FD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409" y="1"/>
            <a:ext cx="1217847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2DC3A2-B6C6-90E3-DDCF-819B3997B029}"/>
              </a:ext>
            </a:extLst>
          </p:cNvPr>
          <p:cNvSpPr txBox="1"/>
          <p:nvPr/>
        </p:nvSpPr>
        <p:spPr>
          <a:xfrm>
            <a:off x="565568" y="10655085"/>
            <a:ext cx="107873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hlinkClick r:id="rId4" tooltip="https://foto.wuestenigel.com/thank-you/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hlinkClick r:id="rId5" tooltip="https://creativecommons.org/licenses/by/3.0/"/>
              </a:rPr>
              <a:t>CC BY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E363D5-C287-ACBF-F403-83F51C193C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567887" y="179299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95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5000">
        <p15:prstTrans prst="drape"/>
        <p:sndAc>
          <p:stSnd>
            <p:snd r:embed="rId2" name="xxx.wav"/>
          </p:stSnd>
        </p:sndAc>
      </p:transition>
    </mc:Choice>
    <mc:Fallback xmlns="">
      <p:transition spd="slow" advClick="0" advTm="5000">
        <p:fade/>
        <p:sndAc>
          <p:stSnd>
            <p:snd r:embed="rId8" name="xxx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BF65C-456B-82D5-AEE8-1BFC3B540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2881B4-52E1-CBA3-0399-FD960E53555E}"/>
              </a:ext>
            </a:extLst>
          </p:cNvPr>
          <p:cNvSpPr txBox="1"/>
          <p:nvPr/>
        </p:nvSpPr>
        <p:spPr>
          <a:xfrm>
            <a:off x="-1" y="846682"/>
            <a:ext cx="12091595" cy="5367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FF0000"/>
              </a:buClr>
            </a:pPr>
            <a:r>
              <a:rPr lang="en-US" sz="2900" b="1" dirty="0">
                <a:latin typeface="Rockwell" panose="02060603020205020403" pitchFamily="18" charset="0"/>
              </a:rPr>
              <a:t>Navigate to </a:t>
            </a:r>
            <a:r>
              <a:rPr lang="en-US" sz="2900" b="1" u="sng" dirty="0">
                <a:solidFill>
                  <a:srgbClr val="FF0000"/>
                </a:solidFill>
                <a:latin typeface="Rockwell" panose="02060603020205020403" pitchFamily="18" charset="0"/>
              </a:rPr>
              <a:t>https://studentportal.cuea.edu/  </a:t>
            </a:r>
            <a:r>
              <a:rPr lang="en-US" sz="2900" b="1" dirty="0">
                <a:latin typeface="Rockwell" panose="02060603020205020403" pitchFamily="18" charset="0"/>
              </a:rPr>
              <a:t>and Login to the Student Portal. 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C6EBB9-62A2-9EDC-B4A1-0B8629391D5B}"/>
              </a:ext>
            </a:extLst>
          </p:cNvPr>
          <p:cNvSpPr txBox="1"/>
          <p:nvPr/>
        </p:nvSpPr>
        <p:spPr>
          <a:xfrm>
            <a:off x="0" y="-76648"/>
            <a:ext cx="12192001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           </a:t>
            </a:r>
            <a:r>
              <a:rPr lang="en-US" sz="4400" b="1" dirty="0">
                <a:solidFill>
                  <a:srgbClr val="FFFF00"/>
                </a:solidFill>
              </a:rPr>
              <a:t>Step 1: Login to Student Portal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BFA8C7-4AE7-3C2F-1BA3-C3FEA3440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687" y="0"/>
            <a:ext cx="773723" cy="6797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48A0F0-6A8A-AB95-5991-7F1124F82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91590" y="13973"/>
            <a:ext cx="1056297" cy="6658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4B4505-742D-97F1-A7D6-5E59BBEF96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9717" y="2151529"/>
            <a:ext cx="7347474" cy="470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13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5000">
        <p15:prstTrans prst="drape"/>
        <p:sndAc>
          <p:stSnd>
            <p:snd r:embed="rId2" name="xxx.wav"/>
          </p:stSnd>
        </p:sndAc>
      </p:transition>
    </mc:Choice>
    <mc:Fallback xmlns="">
      <p:transition spd="slow" advClick="0" advTm="5000">
        <p:fade/>
        <p:sndAc>
          <p:stSnd>
            <p:snd r:embed="rId7" name="xxx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754A1-780B-C82A-254A-D07D16F90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69399F-5190-B2FD-F83A-5A529179CD4B}"/>
              </a:ext>
            </a:extLst>
          </p:cNvPr>
          <p:cNvSpPr txBox="1"/>
          <p:nvPr/>
        </p:nvSpPr>
        <p:spPr>
          <a:xfrm>
            <a:off x="-1" y="846682"/>
            <a:ext cx="12091595" cy="6036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en-US" sz="2900" b="1" dirty="0">
                <a:latin typeface="Rockwell" panose="02060603020205020403" pitchFamily="18" charset="0"/>
              </a:rPr>
              <a:t>Navigate to Academics.</a:t>
            </a:r>
          </a:p>
          <a:p>
            <a:pPr marL="514350" indent="-514350" algn="just">
              <a:lnSpc>
                <a:spcPct val="150000"/>
              </a:lnSpc>
              <a:buClr>
                <a:srgbClr val="FF0000"/>
              </a:buClr>
              <a:buFont typeface="+mj-lt"/>
              <a:buAutoNum type="arabicPeriod"/>
            </a:pPr>
            <a:r>
              <a:rPr lang="en-US" sz="2900" b="1" dirty="0">
                <a:latin typeface="Rockwell" panose="02060603020205020403" pitchFamily="18" charset="0"/>
              </a:rPr>
              <a:t>Click on Semester Registration.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B9B7F8-B016-66B5-9976-70ED23EC0EDA}"/>
              </a:ext>
            </a:extLst>
          </p:cNvPr>
          <p:cNvSpPr txBox="1"/>
          <p:nvPr/>
        </p:nvSpPr>
        <p:spPr>
          <a:xfrm>
            <a:off x="0" y="-76648"/>
            <a:ext cx="12192001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           </a:t>
            </a:r>
            <a:r>
              <a:rPr lang="en-US" sz="4400" b="1" dirty="0">
                <a:solidFill>
                  <a:srgbClr val="FFFF00"/>
                </a:solidFill>
              </a:rPr>
              <a:t>Step 2: Semester Registration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029891-BFA0-B18D-B5B5-7D67E467A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687" y="0"/>
            <a:ext cx="773723" cy="6797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7838DD-526D-7377-57C8-9CB181BCD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91590" y="13973"/>
            <a:ext cx="1056297" cy="6658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5FADA2-1A7A-72D1-AF7B-B0A2BA6111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2752" y="2275241"/>
            <a:ext cx="7498081" cy="444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60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5000">
        <p15:prstTrans prst="drape"/>
        <p:sndAc>
          <p:stSnd>
            <p:snd r:embed="rId2" name="xxx.wav"/>
          </p:stSnd>
        </p:sndAc>
      </p:transition>
    </mc:Choice>
    <mc:Fallback xmlns="">
      <p:transition spd="slow" advClick="0" advTm="5000">
        <p:fade/>
        <p:sndAc>
          <p:stSnd>
            <p:snd r:embed="rId7" name="xxx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8B9C9-9557-55C3-B30C-C6631B0D6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8A7377-7AE8-0FA7-1649-16414924CF27}"/>
              </a:ext>
            </a:extLst>
          </p:cNvPr>
          <p:cNvSpPr txBox="1"/>
          <p:nvPr/>
        </p:nvSpPr>
        <p:spPr>
          <a:xfrm>
            <a:off x="-1" y="846682"/>
            <a:ext cx="12091595" cy="6036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FF0000"/>
              </a:buClr>
            </a:pPr>
            <a:r>
              <a:rPr lang="en-US" sz="2900" b="1" dirty="0">
                <a:latin typeface="Rockwell" panose="02060603020205020403" pitchFamily="18" charset="0"/>
              </a:rPr>
              <a:t>Click “Register button” to create session.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6FDF73-A112-96E3-4FCF-8DD8EF2562CB}"/>
              </a:ext>
            </a:extLst>
          </p:cNvPr>
          <p:cNvSpPr txBox="1"/>
          <p:nvPr/>
        </p:nvSpPr>
        <p:spPr>
          <a:xfrm>
            <a:off x="0" y="-76648"/>
            <a:ext cx="12192001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           </a:t>
            </a:r>
            <a:r>
              <a:rPr lang="en-US" sz="4400" b="1" dirty="0">
                <a:solidFill>
                  <a:srgbClr val="FFFF00"/>
                </a:solidFill>
              </a:rPr>
              <a:t>Step 3: Create Session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E27CB8-7050-B1B9-265F-A8CB92E0F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687" y="0"/>
            <a:ext cx="773723" cy="6797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D48279-DF43-0409-0A0E-2CCC5A680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91590" y="13973"/>
            <a:ext cx="1056297" cy="6658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A8FBA7-1632-BC3C-913E-7D5E9A221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565" y="1563938"/>
            <a:ext cx="10468869" cy="528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89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5000">
        <p15:prstTrans prst="drape"/>
        <p:sndAc>
          <p:stSnd>
            <p:snd r:embed="rId2" name="xxx.wav"/>
          </p:stSnd>
        </p:sndAc>
      </p:transition>
    </mc:Choice>
    <mc:Fallback xmlns="">
      <p:transition spd="slow" advClick="0" advTm="5000">
        <p:fade/>
        <p:sndAc>
          <p:stSnd>
            <p:snd r:embed="rId7" name="xxx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E9447-4B19-B7AE-D833-A1F5A7757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84D50A-2A19-CA1D-730E-C8A5806D0A21}"/>
              </a:ext>
            </a:extLst>
          </p:cNvPr>
          <p:cNvSpPr txBox="1"/>
          <p:nvPr/>
        </p:nvSpPr>
        <p:spPr>
          <a:xfrm>
            <a:off x="-1" y="846682"/>
            <a:ext cx="12192001" cy="6036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FF0000"/>
              </a:buClr>
            </a:pPr>
            <a:r>
              <a:rPr lang="en-US" sz="2900" dirty="0">
                <a:latin typeface="Rockwell" panose="02060603020205020403" pitchFamily="18" charset="0"/>
              </a:rPr>
              <a:t>click “Register Units” under academic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7539D4-FFCF-4BCB-4DCD-82469282419C}"/>
              </a:ext>
            </a:extLst>
          </p:cNvPr>
          <p:cNvSpPr txBox="1"/>
          <p:nvPr/>
        </p:nvSpPr>
        <p:spPr>
          <a:xfrm>
            <a:off x="0" y="-76648"/>
            <a:ext cx="12192001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           </a:t>
            </a:r>
            <a:r>
              <a:rPr lang="en-US" sz="4400" b="1" dirty="0">
                <a:solidFill>
                  <a:srgbClr val="FFFF00"/>
                </a:solidFill>
              </a:rPr>
              <a:t>Step 4: Register Units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034552-531A-FACC-56D2-E716C3B84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687" y="0"/>
            <a:ext cx="773723" cy="6797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ADCDB3-BEAF-91B7-56FD-7C7CD06EB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91590" y="13973"/>
            <a:ext cx="1056297" cy="6658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DAD4E6-59DD-31F0-0BCE-F4FF68C2C1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274" y="1484555"/>
            <a:ext cx="11613135" cy="535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72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5000">
        <p15:prstTrans prst="drape"/>
        <p:sndAc>
          <p:stSnd>
            <p:snd r:embed="rId2" name="xxx.wav"/>
          </p:stSnd>
        </p:sndAc>
      </p:transition>
    </mc:Choice>
    <mc:Fallback xmlns="">
      <p:transition spd="slow" advClick="0" advTm="5000">
        <p:fade/>
        <p:sndAc>
          <p:stSnd>
            <p:snd r:embed="rId7" name="xxx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3244F-2F00-9277-C1EE-5F5055169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FBE65F-8DD8-F3CC-8E4A-D209A6ABA2F2}"/>
              </a:ext>
            </a:extLst>
          </p:cNvPr>
          <p:cNvSpPr txBox="1"/>
          <p:nvPr/>
        </p:nvSpPr>
        <p:spPr>
          <a:xfrm>
            <a:off x="107576" y="846682"/>
            <a:ext cx="12084424" cy="5367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FF0000"/>
              </a:buClr>
            </a:pPr>
            <a:r>
              <a:rPr lang="en-US" sz="2900" dirty="0">
                <a:latin typeface="Rockwell" panose="02060603020205020403" pitchFamily="18" charset="0"/>
              </a:rPr>
              <a:t>Select Day and Time from the drop downs</a:t>
            </a: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0473AE-FB44-30F6-5934-ADF634B09FD7}"/>
              </a:ext>
            </a:extLst>
          </p:cNvPr>
          <p:cNvSpPr txBox="1"/>
          <p:nvPr/>
        </p:nvSpPr>
        <p:spPr>
          <a:xfrm>
            <a:off x="0" y="-76648"/>
            <a:ext cx="12192001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           </a:t>
            </a:r>
            <a:r>
              <a:rPr lang="en-US" sz="4400" b="1" dirty="0">
                <a:solidFill>
                  <a:srgbClr val="FFFF00"/>
                </a:solidFill>
              </a:rPr>
              <a:t>Step 5: Select Time and Day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50087F-7183-F308-213E-274B79B48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687" y="0"/>
            <a:ext cx="773723" cy="6797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F6770E-7D01-E3F1-0E58-22EB7F020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91590" y="13973"/>
            <a:ext cx="1056297" cy="6658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843E14-99BD-F2F7-25A0-9D66BBD887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06072"/>
            <a:ext cx="12084424" cy="536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3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5000">
        <p15:prstTrans prst="drape"/>
        <p:sndAc>
          <p:stSnd>
            <p:snd r:embed="rId2" name="xxx.wav"/>
          </p:stSnd>
        </p:sndAc>
      </p:transition>
    </mc:Choice>
    <mc:Fallback xmlns="">
      <p:transition spd="slow" advClick="0" advTm="5000">
        <p:fade/>
        <p:sndAc>
          <p:stSnd>
            <p:snd r:embed="rId7" name="xxx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D1334-7619-50A5-8F50-2A5725528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B612B7-BCC6-FDF5-0523-521D874A2E64}"/>
              </a:ext>
            </a:extLst>
          </p:cNvPr>
          <p:cNvSpPr txBox="1"/>
          <p:nvPr/>
        </p:nvSpPr>
        <p:spPr>
          <a:xfrm>
            <a:off x="107576" y="846682"/>
            <a:ext cx="12084424" cy="469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FF0000"/>
              </a:buClr>
            </a:pPr>
            <a:r>
              <a:rPr lang="en-US" sz="2900" dirty="0">
                <a:latin typeface="Rockwell" panose="02060603020205020403" pitchFamily="18" charset="0"/>
              </a:rPr>
              <a:t>Select register button under the “offered units” option</a:t>
            </a: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B93206-7F85-6173-6ECB-AC225553EE6F}"/>
              </a:ext>
            </a:extLst>
          </p:cNvPr>
          <p:cNvSpPr txBox="1"/>
          <p:nvPr/>
        </p:nvSpPr>
        <p:spPr>
          <a:xfrm>
            <a:off x="0" y="-76648"/>
            <a:ext cx="12192001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         </a:t>
            </a:r>
            <a:r>
              <a:rPr lang="en-US" sz="4400" b="1" dirty="0">
                <a:solidFill>
                  <a:srgbClr val="FFFF00"/>
                </a:solidFill>
              </a:rPr>
              <a:t>Step 6: Register for Available units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BD2A16-AE7F-24CE-C37A-2D086E244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687" y="0"/>
            <a:ext cx="773723" cy="6797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A1F057-02B1-48B8-E7DC-253027D6B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91590" y="13973"/>
            <a:ext cx="1056297" cy="6658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D6136E-BE84-0818-1A91-22C27CD4B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762" y="2022438"/>
            <a:ext cx="10004612" cy="332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58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5000">
        <p15:prstTrans prst="drape"/>
        <p:sndAc>
          <p:stSnd>
            <p:snd r:embed="rId2" name="xxx.wav"/>
          </p:stSnd>
        </p:sndAc>
      </p:transition>
    </mc:Choice>
    <mc:Fallback xmlns="">
      <p:transition spd="slow" advClick="0" advTm="5000">
        <p:fade/>
        <p:sndAc>
          <p:stSnd>
            <p:snd r:embed="rId7" name="xxx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5B7FB-D927-9A12-908A-5537B2E3F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6FC9F5-6865-897F-549B-81C6291C2992}"/>
              </a:ext>
            </a:extLst>
          </p:cNvPr>
          <p:cNvSpPr txBox="1"/>
          <p:nvPr/>
        </p:nvSpPr>
        <p:spPr>
          <a:xfrm>
            <a:off x="107576" y="846682"/>
            <a:ext cx="12084424" cy="4028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FF0000"/>
              </a:buClr>
            </a:pPr>
            <a:r>
              <a:rPr lang="en-US" sz="2900" dirty="0">
                <a:latin typeface="Rockwell" panose="02060603020205020403" pitchFamily="18" charset="0"/>
              </a:rPr>
              <a:t>Registered units will be shown under “registered units” option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2900" b="1" dirty="0">
              <a:latin typeface="Rockwell" panose="020606030202050204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6B17B4-257E-75B3-6EA0-C5BA84484864}"/>
              </a:ext>
            </a:extLst>
          </p:cNvPr>
          <p:cNvSpPr txBox="1"/>
          <p:nvPr/>
        </p:nvSpPr>
        <p:spPr>
          <a:xfrm>
            <a:off x="0" y="-76648"/>
            <a:ext cx="12192001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         </a:t>
            </a:r>
            <a:r>
              <a:rPr lang="en-US" sz="4400" b="1" dirty="0">
                <a:solidFill>
                  <a:srgbClr val="FFFF00"/>
                </a:solidFill>
              </a:rPr>
              <a:t>Step 7: View registered units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5F00D5-D11F-81C2-B98C-80AB2C487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687" y="0"/>
            <a:ext cx="773723" cy="6797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581594-7D7C-15BD-6E3E-2CAC906CE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91590" y="13973"/>
            <a:ext cx="1056297" cy="6658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A7ACA9-DB83-71B7-14C3-38ED56A876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280" y="2119256"/>
            <a:ext cx="9886278" cy="204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25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5000">
        <p15:prstTrans prst="drape"/>
        <p:sndAc>
          <p:stSnd>
            <p:snd r:embed="rId2" name="xxx.wav"/>
          </p:stSnd>
        </p:sndAc>
      </p:transition>
    </mc:Choice>
    <mc:Fallback xmlns="">
      <p:transition spd="slow" advClick="0" advTm="5000">
        <p:fade/>
        <p:sndAc>
          <p:stSnd>
            <p:snd r:embed="rId7" name="xxx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C665A-7EB6-CCB7-F5BF-F2FFB842D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921F6F-BE49-4622-C959-FC7E9EDDCED2}"/>
              </a:ext>
            </a:extLst>
          </p:cNvPr>
          <p:cNvSpPr txBox="1"/>
          <p:nvPr/>
        </p:nvSpPr>
        <p:spPr>
          <a:xfrm>
            <a:off x="107576" y="846682"/>
            <a:ext cx="12084424" cy="4878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FF0000"/>
              </a:buClr>
            </a:pPr>
            <a:r>
              <a:rPr lang="en-KE" sz="7200" dirty="0">
                <a:solidFill>
                  <a:srgbClr val="000000"/>
                </a:solidFill>
                <a:effectLst/>
                <a:latin typeface="Rockwell" panose="02060603020205020403" pitchFamily="18" charset="0"/>
                <a:ea typeface="Times New Roman" panose="02020603050405020304" pitchFamily="18" charset="0"/>
              </a:rPr>
              <a:t>Repeat </a:t>
            </a:r>
            <a:r>
              <a:rPr lang="en-US" sz="7200" dirty="0">
                <a:solidFill>
                  <a:srgbClr val="000000"/>
                </a:solidFill>
                <a:effectLst/>
                <a:latin typeface="Rockwell" panose="02060603020205020403" pitchFamily="18" charset="0"/>
                <a:ea typeface="Times New Roman" panose="02020603050405020304" pitchFamily="18" charset="0"/>
              </a:rPr>
              <a:t>step </a:t>
            </a:r>
            <a:r>
              <a:rPr lang="en-KE" sz="7200" dirty="0">
                <a:solidFill>
                  <a:srgbClr val="000000"/>
                </a:solidFill>
                <a:effectLst/>
                <a:latin typeface="Rockwell" panose="02060603020205020403" pitchFamily="18" charset="0"/>
                <a:ea typeface="Times New Roman" panose="02020603050405020304" pitchFamily="18" charset="0"/>
              </a:rPr>
              <a:t>4-6 until you have registered for all semester units</a:t>
            </a:r>
            <a:endParaRPr lang="en-US" sz="9600" b="1" dirty="0">
              <a:latin typeface="Rockwell" panose="020606030202050204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7A643D-E93E-5E49-B574-83CDC1ACEE3E}"/>
              </a:ext>
            </a:extLst>
          </p:cNvPr>
          <p:cNvSpPr txBox="1"/>
          <p:nvPr/>
        </p:nvSpPr>
        <p:spPr>
          <a:xfrm>
            <a:off x="0" y="-76648"/>
            <a:ext cx="12192001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         </a:t>
            </a:r>
            <a:r>
              <a:rPr lang="en-US" sz="4400" b="1" dirty="0">
                <a:solidFill>
                  <a:srgbClr val="FFFF00"/>
                </a:solidFill>
              </a:rPr>
              <a:t>Step 8: Register Another unit?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CB3F85-FEBC-2649-5FF1-627F14CD7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687" y="0"/>
            <a:ext cx="773723" cy="6797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E027E7-4F2A-E374-DAF6-B9C349EFA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91590" y="13973"/>
            <a:ext cx="1056297" cy="6658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49492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5000">
        <p15:prstTrans prst="drape"/>
        <p:sndAc>
          <p:stSnd>
            <p:snd r:embed="rId2" name="xxx.wav"/>
          </p:stSnd>
        </p:sndAc>
      </p:transition>
    </mc:Choice>
    <mc:Fallback xmlns="">
      <p:transition spd="slow" advClick="0" advTm="5000">
        <p:fade/>
        <p:sndAc>
          <p:stSnd>
            <p:snd r:embed="rId6" name="xxx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873</TotalTime>
  <Words>158</Words>
  <Application>Microsoft Office PowerPoint</Application>
  <PresentationFormat>Widescreen</PresentationFormat>
  <Paragraphs>54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Rockwell</vt:lpstr>
      <vt:lpstr>Symbol</vt:lpstr>
      <vt:lpstr>Wingdings</vt:lpstr>
      <vt:lpstr>Office Theme</vt:lpstr>
      <vt:lpstr>CUEA UNIT REGISTRATION  GUIDE!!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REGISTRATION PROCESS</dc:title>
  <dc:creator>George kimathi</dc:creator>
  <cp:lastModifiedBy>Edward Chris</cp:lastModifiedBy>
  <cp:revision>85</cp:revision>
  <dcterms:created xsi:type="dcterms:W3CDTF">2022-05-04T04:26:03Z</dcterms:created>
  <dcterms:modified xsi:type="dcterms:W3CDTF">2025-05-05T15:56:47Z</dcterms:modified>
</cp:coreProperties>
</file>